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7" r:id="rId2"/>
    <p:sldId id="256" r:id="rId3"/>
    <p:sldId id="261" r:id="rId4"/>
    <p:sldId id="262" r:id="rId5"/>
    <p:sldId id="266" r:id="rId6"/>
    <p:sldId id="264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5889" autoAdjust="0"/>
  </p:normalViewPr>
  <p:slideViewPr>
    <p:cSldViewPr snapToGrid="0">
      <p:cViewPr varScale="1">
        <p:scale>
          <a:sx n="67" d="100"/>
          <a:sy n="67" d="100"/>
        </p:scale>
        <p:origin x="48" y="3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42C09-BD04-4095-B156-9E7AB28F9CDE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6D06F-08C3-4C4E-A9ED-4FECE8792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6D06F-08C3-4C4E-A9ED-4FECE8792C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00234-8E3A-4409-B373-7D8B5C810B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00234-8E3A-4409-B373-7D8B5C810B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6D06F-08C3-4C4E-A9ED-4FECE8792C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5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419A-B1F3-F00B-E36E-6F7F463A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D584E-280B-0D74-8118-95125DB47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76E4-1361-E1FE-EA55-0FF132D8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1B438-2E5B-7B9C-88EF-4C6AEC21A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B24E-9C4F-B79D-7DEA-DDD07968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30C-4717-0319-47AA-61DD55A3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2ACD6-C5D4-BC4C-CB9E-E3F4798D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83BD-6900-D6BB-47BA-ECF73836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E402F-60F2-BD01-4918-BA25E83D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B742B-3E6E-2419-C9F8-34A65FEE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30BB3-9330-F0E6-72DD-7F4289E99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464B3-5697-73A2-E30F-D510565C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37DDC-4BAA-869B-5FA7-304915EB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0DFBE-775B-5E7A-59B4-D4ADD7F1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6D97-E607-420C-B0A4-1CC3558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2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BD3E-E1CE-0645-D8EC-AC4B3D6B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89115-8065-D23E-DA2F-1D04F636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B110-2340-EF40-5E06-A43EF65F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4ED91-537E-CF4C-8918-6CEFC405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66E0-897D-5DBE-3DD1-717D060D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DD21-1661-60F2-9FA2-F6943238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62C3-E889-1B76-D073-77359621F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85A0-5E4D-8C66-B29A-2723C33E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78B9-5572-0F96-99B4-3AA7F73C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710B4-5242-C8DC-9896-646F31A1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4218-C27A-3971-C917-F7EF1CF9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9333-B4AA-CB98-1098-42D6BD92E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BB0A9-C6FC-ECA4-B20B-A8221FB7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4340C-8DA1-D403-9259-BD7F7BAA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6761E-51EE-2E0A-C347-3D53C231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3AF55-84E7-D4E9-7B61-6D40BEE6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0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2ED5-6B12-2DF1-D6A2-B5F35D0D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3AB37-3DA0-A299-DD2C-1B8F0316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00AB1-DAA1-D7A6-6F9E-F78E70EF7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6BB08-B130-FC17-B1EF-21407C39B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BEC0D-A643-9EA8-D891-24CEC8B19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3EC72-3476-FD49-F4DE-3D13EAFB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3B018-AAB5-EAB6-C60D-5D6DCBA2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2F258-88EF-3495-79C6-7985B8A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1BE7-A30F-ADFF-EEA2-4767FD0E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114D9-0B5A-C4C3-6F2D-9BDA20E6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84465-B784-E024-DE26-5BD15FF6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D664E-28BF-7087-AE1C-54E5DCDA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03A670-F822-F4CC-3A6F-76878FA3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927E0-A357-DE9C-B048-CB5E909D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56A3-21A7-F23C-F017-94B6C9D7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1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001C-2C15-DB5D-B01D-8494B7F8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5854-E890-29DA-C734-DF5A7126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557F-D0E6-0DD6-FDF4-7DB20C6B0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A7120-AF95-7EC5-7A5A-3FB33529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4973C-14B2-C45F-CE8C-B412DAAC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FDBA6-498F-9641-E984-4ADBD8D5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60A2-3C65-0F01-DFC4-F7CDE125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65336-ED74-58BD-AD5B-2D57CAF93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68B59-00A5-E8AF-7590-4F18237C9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25DE3-0B51-8758-93C8-7C46D544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4F2F3-78D8-D2E0-D1BB-E637A149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1EF32-8C50-4CDE-5192-AA07E54E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0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4565C-9BDA-0C77-A9BA-625EC5F7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D99D2-8C12-FFD1-804E-142C5E939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D673-082C-3EA0-84E0-0B7CB3542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EC168-E923-4396-B7AF-B69061E57BD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F722-B2E7-AA1E-F4E8-951AF5F04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C2C1C-676F-BF04-EC59-C0688BAA5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8774-C3F2-457C-B1A5-C0AB382BA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FireflyAdventur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irefly-adventures.com/" TargetMode="External"/><Relationship Id="rId4" Type="http://schemas.openxmlformats.org/officeDocument/2006/relationships/hyperlink" Target="https://github.com/FireflyAdventure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bee&#10;&#10;Description automatically generated">
            <a:extLst>
              <a:ext uri="{FF2B5EF4-FFF2-40B4-BE49-F238E27FC236}">
                <a16:creationId xmlns:a16="http://schemas.microsoft.com/office/drawing/2014/main" id="{15C123B8-8C01-81BC-F041-C2037C55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t="4658" r="11825" b="4151"/>
          <a:stretch/>
        </p:blipFill>
        <p:spPr>
          <a:xfrm>
            <a:off x="3984234" y="130949"/>
            <a:ext cx="4401613" cy="545114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A6BFB0-6D82-F071-F9C2-E4E147268647}"/>
              </a:ext>
            </a:extLst>
          </p:cNvPr>
          <p:cNvSpPr txBox="1"/>
          <p:nvPr/>
        </p:nvSpPr>
        <p:spPr>
          <a:xfrm>
            <a:off x="844444" y="5649833"/>
            <a:ext cx="106811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Prototype Business Technology</a:t>
            </a:r>
          </a:p>
          <a:p>
            <a:pPr algn="ctr"/>
            <a:r>
              <a:rPr lang="en-US" sz="3200" dirty="0"/>
              <a:t>In conjunction with MLH Month Long Hackathon January 2024</a:t>
            </a:r>
          </a:p>
        </p:txBody>
      </p:sp>
    </p:spTree>
    <p:extLst>
      <p:ext uri="{BB962C8B-B14F-4D97-AF65-F5344CB8AC3E}">
        <p14:creationId xmlns:p14="http://schemas.microsoft.com/office/powerpoint/2010/main" val="307650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2BB1A-DE67-EB0C-533D-1EBC64735487}"/>
              </a:ext>
            </a:extLst>
          </p:cNvPr>
          <p:cNvSpPr/>
          <p:nvPr/>
        </p:nvSpPr>
        <p:spPr>
          <a:xfrm>
            <a:off x="0" y="0"/>
            <a:ext cx="12192000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AGENDA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25287-15E5-680A-C6F7-235F1D5B57AE}"/>
              </a:ext>
            </a:extLst>
          </p:cNvPr>
          <p:cNvSpPr txBox="1"/>
          <p:nvPr/>
        </p:nvSpPr>
        <p:spPr>
          <a:xfrm>
            <a:off x="3731200" y="2005519"/>
            <a:ext cx="60673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Intro (Bill)</a:t>
            </a:r>
          </a:p>
          <a:p>
            <a:r>
              <a:rPr lang="en-US" sz="3200" dirty="0"/>
              <a:t>What We Wanted to Build (Sandy)</a:t>
            </a:r>
          </a:p>
          <a:p>
            <a:r>
              <a:rPr lang="en-US" sz="3200" dirty="0"/>
              <a:t>Frontend </a:t>
            </a:r>
            <a:r>
              <a:rPr lang="en-US" sz="3200" dirty="0" err="1"/>
              <a:t>StoryLine</a:t>
            </a:r>
            <a:r>
              <a:rPr lang="en-US" sz="3200" dirty="0"/>
              <a:t> (Jonny)</a:t>
            </a:r>
          </a:p>
          <a:p>
            <a:r>
              <a:rPr lang="en-US" sz="3200" dirty="0"/>
              <a:t>Frontend AI Tutor  (Julian)</a:t>
            </a:r>
          </a:p>
          <a:p>
            <a:r>
              <a:rPr lang="en-US" sz="3200" dirty="0"/>
              <a:t>Architecture (Thane)</a:t>
            </a:r>
          </a:p>
          <a:p>
            <a:r>
              <a:rPr lang="en-US" sz="3200" dirty="0"/>
              <a:t>Next Steps &amp; Thank You (Abe)</a:t>
            </a:r>
          </a:p>
        </p:txBody>
      </p:sp>
    </p:spTree>
    <p:extLst>
      <p:ext uri="{BB962C8B-B14F-4D97-AF65-F5344CB8AC3E}">
        <p14:creationId xmlns:p14="http://schemas.microsoft.com/office/powerpoint/2010/main" val="233311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AB6E-3CF5-0F1B-510E-A3D3CE0A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057E-87CD-093F-958B-DFA88D57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1A9B-9D34-88F3-21B4-E7F50BF4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4" t="-120" r="26875" b="41612"/>
          <a:stretch/>
        </p:blipFill>
        <p:spPr>
          <a:xfrm>
            <a:off x="307257" y="0"/>
            <a:ext cx="1157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C57E-0FB6-FC8D-B686-68D9E65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582C-7A5F-0BB6-BB57-10744B7D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FC6CF-03F3-C103-F9CA-15A2EBA2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4" t="7011" r="34967" b="45177"/>
          <a:stretch/>
        </p:blipFill>
        <p:spPr>
          <a:xfrm>
            <a:off x="709863" y="0"/>
            <a:ext cx="110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90F99-1703-8EA3-44D1-6EA0CCCB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20" y="0"/>
            <a:ext cx="8389480" cy="6858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8AFD3B-74CE-69DF-FFE7-249FAA617005}"/>
              </a:ext>
            </a:extLst>
          </p:cNvPr>
          <p:cNvSpPr/>
          <p:nvPr/>
        </p:nvSpPr>
        <p:spPr>
          <a:xfrm>
            <a:off x="7896406" y="6362063"/>
            <a:ext cx="1231900" cy="4484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Gemini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2E4C32-C0F3-EAE6-E1D3-D2A3C9594A0B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7949586" y="5699087"/>
            <a:ext cx="562770" cy="662976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40F70E9-8151-8BC2-74FC-2BA47DD654FA}"/>
              </a:ext>
            </a:extLst>
          </p:cNvPr>
          <p:cNvSpPr/>
          <p:nvPr/>
        </p:nvSpPr>
        <p:spPr>
          <a:xfrm>
            <a:off x="9448445" y="3358661"/>
            <a:ext cx="1679331" cy="4484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 SQL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9F3827-2238-2D03-B53B-28D57CA55230}"/>
              </a:ext>
            </a:extLst>
          </p:cNvPr>
          <p:cNvSpPr/>
          <p:nvPr/>
        </p:nvSpPr>
        <p:spPr>
          <a:xfrm>
            <a:off x="9048393" y="4530234"/>
            <a:ext cx="981809" cy="4484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.NET/C#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A817E-A9A6-7A60-8CB8-E2791E68A375}"/>
              </a:ext>
            </a:extLst>
          </p:cNvPr>
          <p:cNvSpPr/>
          <p:nvPr/>
        </p:nvSpPr>
        <p:spPr>
          <a:xfrm>
            <a:off x="2253405" y="4021790"/>
            <a:ext cx="1194134" cy="571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E50AA3-AA14-517F-20CB-ADA8797F3055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3447539" y="4307540"/>
            <a:ext cx="370249" cy="585766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61382D-D5EE-877F-1BBD-F132AE752DEB}"/>
              </a:ext>
            </a:extLst>
          </p:cNvPr>
          <p:cNvSpPr/>
          <p:nvPr/>
        </p:nvSpPr>
        <p:spPr>
          <a:xfrm>
            <a:off x="209465" y="3706282"/>
            <a:ext cx="1557812" cy="571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Development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8D5AE4-C568-7D0E-5431-741C41BBFACA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767277" y="3992032"/>
            <a:ext cx="486128" cy="31550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D3676-FB70-9B4E-0E7D-7B491FA8437C}"/>
              </a:ext>
            </a:extLst>
          </p:cNvPr>
          <p:cNvSpPr/>
          <p:nvPr/>
        </p:nvSpPr>
        <p:spPr>
          <a:xfrm>
            <a:off x="9249153" y="5701807"/>
            <a:ext cx="1679331" cy="4484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Storage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069462-2D8D-0C21-C504-8D22F5D534C4}"/>
              </a:ext>
            </a:extLst>
          </p:cNvPr>
          <p:cNvSpPr/>
          <p:nvPr/>
        </p:nvSpPr>
        <p:spPr>
          <a:xfrm>
            <a:off x="7112607" y="5138060"/>
            <a:ext cx="1673957" cy="561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Run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API Layer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7050C-CEA5-5795-A8DF-4A5509D89CF0}"/>
              </a:ext>
            </a:extLst>
          </p:cNvPr>
          <p:cNvSpPr/>
          <p:nvPr/>
        </p:nvSpPr>
        <p:spPr>
          <a:xfrm>
            <a:off x="8512356" y="5108330"/>
            <a:ext cx="1210409" cy="276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 Python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34EFCC-622F-E87F-F16E-D325D78674C5}"/>
              </a:ext>
            </a:extLst>
          </p:cNvPr>
          <p:cNvCxnSpPr>
            <a:cxnSpLocks/>
          </p:cNvCxnSpPr>
          <p:nvPr/>
        </p:nvCxnSpPr>
        <p:spPr>
          <a:xfrm>
            <a:off x="6958025" y="4978642"/>
            <a:ext cx="154582" cy="1594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ACA3E-4332-6DA7-90ED-22B523CE9D3C}"/>
              </a:ext>
            </a:extLst>
          </p:cNvPr>
          <p:cNvSpPr/>
          <p:nvPr/>
        </p:nvSpPr>
        <p:spPr>
          <a:xfrm>
            <a:off x="5631962" y="2185705"/>
            <a:ext cx="1314450" cy="7718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Cloudflare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Static Front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91EF32D-799C-1D24-02D7-90CFB5A50D92}"/>
              </a:ext>
            </a:extLst>
          </p:cNvPr>
          <p:cNvSpPr/>
          <p:nvPr/>
        </p:nvSpPr>
        <p:spPr>
          <a:xfrm>
            <a:off x="3817788" y="2185705"/>
            <a:ext cx="516961" cy="3672170"/>
          </a:xfrm>
          <a:prstGeom prst="leftBrace">
            <a:avLst>
              <a:gd name="adj1" fmla="val 8333"/>
              <a:gd name="adj2" fmla="val 7373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C39045-E6B5-8FFE-FAC0-5208D5CF6594}"/>
              </a:ext>
            </a:extLst>
          </p:cNvPr>
          <p:cNvSpPr txBox="1"/>
          <p:nvPr/>
        </p:nvSpPr>
        <p:spPr>
          <a:xfrm>
            <a:off x="270002" y="-252888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8DA321-4399-7FA4-473B-C01AE1FAA8CB}"/>
              </a:ext>
            </a:extLst>
          </p:cNvPr>
          <p:cNvSpPr txBox="1"/>
          <p:nvPr/>
        </p:nvSpPr>
        <p:spPr>
          <a:xfrm>
            <a:off x="375109" y="-341479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7F483C-3CF2-12B7-964A-80458E453C66}"/>
              </a:ext>
            </a:extLst>
          </p:cNvPr>
          <p:cNvSpPr txBox="1"/>
          <p:nvPr/>
        </p:nvSpPr>
        <p:spPr>
          <a:xfrm>
            <a:off x="81241" y="-68554"/>
            <a:ext cx="40784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SYSTEM ARCHITECTURE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Built using React, .NET, Python, SQL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Designed to use Google Gemini</a:t>
            </a:r>
          </a:p>
          <a:p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Designed for Google Cloud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Dynamic React webpage interaction with .NET and Python APIs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C62BBD-E8C0-F39F-0522-A706891FE28C}"/>
              </a:ext>
            </a:extLst>
          </p:cNvPr>
          <p:cNvSpPr/>
          <p:nvPr/>
        </p:nvSpPr>
        <p:spPr>
          <a:xfrm>
            <a:off x="5967602" y="3074390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09729F-7AAC-45D2-E9E3-EA7C4EAB0FD1}"/>
              </a:ext>
            </a:extLst>
          </p:cNvPr>
          <p:cNvSpPr/>
          <p:nvPr/>
        </p:nvSpPr>
        <p:spPr>
          <a:xfrm>
            <a:off x="5888965" y="3779101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571DAD2-22B1-0461-8EA1-627D09680952}"/>
              </a:ext>
            </a:extLst>
          </p:cNvPr>
          <p:cNvSpPr/>
          <p:nvPr/>
        </p:nvSpPr>
        <p:spPr>
          <a:xfrm>
            <a:off x="7737499" y="3912747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642123-4A3C-9E60-5EAF-BAC9A12FD77C}"/>
              </a:ext>
            </a:extLst>
          </p:cNvPr>
          <p:cNvSpPr/>
          <p:nvPr/>
        </p:nvSpPr>
        <p:spPr>
          <a:xfrm>
            <a:off x="7242945" y="4681371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E847E-C5E8-7BEE-A97D-F31C3999F2D8}"/>
              </a:ext>
            </a:extLst>
          </p:cNvPr>
          <p:cNvSpPr txBox="1"/>
          <p:nvPr/>
        </p:nvSpPr>
        <p:spPr>
          <a:xfrm>
            <a:off x="25180" y="4681371"/>
            <a:ext cx="39703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NEXT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Extend multimodal interaction with Gemini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Build out administrative aspects of the App, Google Identity, </a:t>
            </a:r>
            <a:r>
              <a:rPr lang="en-US" sz="2000" dirty="0" err="1"/>
              <a:t>etc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78779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90F99-1703-8EA3-44D1-6EA0CCCB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20" y="0"/>
            <a:ext cx="8389480" cy="6858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8AFD3B-74CE-69DF-FFE7-249FAA617005}"/>
              </a:ext>
            </a:extLst>
          </p:cNvPr>
          <p:cNvSpPr/>
          <p:nvPr/>
        </p:nvSpPr>
        <p:spPr>
          <a:xfrm>
            <a:off x="7280456" y="6349145"/>
            <a:ext cx="1231900" cy="4484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Gemini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2E4C32-C0F3-EAE6-E1D3-D2A3C9594A0B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7896406" y="5701807"/>
            <a:ext cx="101309" cy="64733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40F70E9-8151-8BC2-74FC-2BA47DD654FA}"/>
              </a:ext>
            </a:extLst>
          </p:cNvPr>
          <p:cNvSpPr/>
          <p:nvPr/>
        </p:nvSpPr>
        <p:spPr>
          <a:xfrm>
            <a:off x="9448445" y="3358661"/>
            <a:ext cx="1679331" cy="4484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 SQL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9F3827-2238-2D03-B53B-28D57CA55230}"/>
              </a:ext>
            </a:extLst>
          </p:cNvPr>
          <p:cNvSpPr/>
          <p:nvPr/>
        </p:nvSpPr>
        <p:spPr>
          <a:xfrm>
            <a:off x="9048393" y="4530234"/>
            <a:ext cx="981809" cy="4484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.NET/C#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A817E-A9A6-7A60-8CB8-E2791E68A375}"/>
              </a:ext>
            </a:extLst>
          </p:cNvPr>
          <p:cNvSpPr/>
          <p:nvPr/>
        </p:nvSpPr>
        <p:spPr>
          <a:xfrm>
            <a:off x="2203090" y="4318501"/>
            <a:ext cx="1194134" cy="571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Github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E50AA3-AA14-517F-20CB-ADA8797F3055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 flipV="1">
            <a:off x="3397224" y="4021790"/>
            <a:ext cx="420564" cy="582461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61382D-D5EE-877F-1BBD-F132AE752DEB}"/>
              </a:ext>
            </a:extLst>
          </p:cNvPr>
          <p:cNvSpPr/>
          <p:nvPr/>
        </p:nvSpPr>
        <p:spPr>
          <a:xfrm>
            <a:off x="151184" y="4439926"/>
            <a:ext cx="1557812" cy="571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Development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8D5AE4-C568-7D0E-5431-741C41BBFACA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708996" y="4604251"/>
            <a:ext cx="494094" cy="121425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D3676-FB70-9B4E-0E7D-7B491FA8437C}"/>
              </a:ext>
            </a:extLst>
          </p:cNvPr>
          <p:cNvSpPr/>
          <p:nvPr/>
        </p:nvSpPr>
        <p:spPr>
          <a:xfrm>
            <a:off x="9249153" y="5701807"/>
            <a:ext cx="1679331" cy="4484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Storage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069462-2D8D-0C21-C504-8D22F5D534C4}"/>
              </a:ext>
            </a:extLst>
          </p:cNvPr>
          <p:cNvSpPr/>
          <p:nvPr/>
        </p:nvSpPr>
        <p:spPr>
          <a:xfrm>
            <a:off x="7112607" y="5138060"/>
            <a:ext cx="1673957" cy="561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Run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API Layer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7050C-CEA5-5795-A8DF-4A5509D89CF0}"/>
              </a:ext>
            </a:extLst>
          </p:cNvPr>
          <p:cNvSpPr/>
          <p:nvPr/>
        </p:nvSpPr>
        <p:spPr>
          <a:xfrm>
            <a:off x="8512356" y="5108330"/>
            <a:ext cx="1210409" cy="276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Mid-Tier Python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34EFCC-622F-E87F-F16E-D325D78674C5}"/>
              </a:ext>
            </a:extLst>
          </p:cNvPr>
          <p:cNvCxnSpPr>
            <a:cxnSpLocks/>
          </p:cNvCxnSpPr>
          <p:nvPr/>
        </p:nvCxnSpPr>
        <p:spPr>
          <a:xfrm>
            <a:off x="6958025" y="4978642"/>
            <a:ext cx="154582" cy="1594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ACA3E-4332-6DA7-90ED-22B523CE9D3C}"/>
              </a:ext>
            </a:extLst>
          </p:cNvPr>
          <p:cNvSpPr/>
          <p:nvPr/>
        </p:nvSpPr>
        <p:spPr>
          <a:xfrm>
            <a:off x="5631962" y="2185705"/>
            <a:ext cx="1314450" cy="7718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Cloudflare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Static Front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91EF32D-799C-1D24-02D7-90CFB5A50D92}"/>
              </a:ext>
            </a:extLst>
          </p:cNvPr>
          <p:cNvSpPr/>
          <p:nvPr/>
        </p:nvSpPr>
        <p:spPr>
          <a:xfrm>
            <a:off x="3817788" y="2185705"/>
            <a:ext cx="516961" cy="367217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C39045-E6B5-8FFE-FAC0-5208D5CF6594}"/>
              </a:ext>
            </a:extLst>
          </p:cNvPr>
          <p:cNvSpPr txBox="1"/>
          <p:nvPr/>
        </p:nvSpPr>
        <p:spPr>
          <a:xfrm>
            <a:off x="270002" y="-252888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8DA321-4399-7FA4-473B-C01AE1FAA8CB}"/>
              </a:ext>
            </a:extLst>
          </p:cNvPr>
          <p:cNvSpPr txBox="1"/>
          <p:nvPr/>
        </p:nvSpPr>
        <p:spPr>
          <a:xfrm>
            <a:off x="375109" y="-341479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7F483C-3CF2-12B7-964A-80458E453C66}"/>
              </a:ext>
            </a:extLst>
          </p:cNvPr>
          <p:cNvSpPr txBox="1"/>
          <p:nvPr/>
        </p:nvSpPr>
        <p:spPr>
          <a:xfrm>
            <a:off x="27110" y="71783"/>
            <a:ext cx="41326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SYSTEM ARCHITECTURE REFERENCES </a:t>
            </a:r>
          </a:p>
          <a:p>
            <a:r>
              <a:rPr lang="en-US" sz="1300" dirty="0"/>
              <a:t>(</a:t>
            </a:r>
            <a:r>
              <a:rPr lang="en-US" sz="1300" dirty="0" err="1"/>
              <a:t>Github</a:t>
            </a:r>
            <a:r>
              <a:rPr lang="en-US" sz="1300" dirty="0"/>
              <a:t> Organization and Repo Guide)</a:t>
            </a:r>
          </a:p>
          <a:p>
            <a:r>
              <a:rPr lang="en-US" sz="13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https://github.com/FireflyAdventures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PLAN, CODE TALKS </a:t>
            </a:r>
          </a:p>
          <a:p>
            <a:r>
              <a:rPr lang="en-US" sz="1300" dirty="0"/>
              <a:t>(1) 00-devops-documents = Concept and working documents</a:t>
            </a:r>
          </a:p>
          <a:p>
            <a:endParaRPr lang="en-US" sz="1300" dirty="0"/>
          </a:p>
          <a:p>
            <a:r>
              <a:rPr lang="en-US" sz="1300" dirty="0"/>
              <a:t>FRONTEND</a:t>
            </a:r>
          </a:p>
          <a:p>
            <a:r>
              <a:rPr lang="en-US" sz="1300" dirty="0"/>
              <a:t>(1A) 03C-fe-minimalist-static-CF  = Website for home &amp; static code</a:t>
            </a:r>
          </a:p>
          <a:p>
            <a:r>
              <a:rPr lang="en-US" sz="1300" dirty="0"/>
              <a:t>(1B) 03B-fe-react-dynamic = Website for database &amp; AI dependent code</a:t>
            </a:r>
          </a:p>
          <a:p>
            <a:endParaRPr lang="en-US" sz="1300" dirty="0"/>
          </a:p>
          <a:p>
            <a:r>
              <a:rPr lang="en-US" sz="1300" dirty="0"/>
              <a:t>MIDTIER</a:t>
            </a:r>
          </a:p>
          <a:p>
            <a:r>
              <a:rPr lang="en-US" sz="1300" dirty="0"/>
              <a:t>(2A) 02B-mid-dotnet-julian = .NET/C# </a:t>
            </a:r>
            <a:r>
              <a:rPr lang="en-US" sz="1300" dirty="0" err="1"/>
              <a:t>Midtier</a:t>
            </a:r>
            <a:r>
              <a:rPr lang="en-US" sz="1300" dirty="0"/>
              <a:t> </a:t>
            </a:r>
          </a:p>
          <a:p>
            <a:r>
              <a:rPr lang="en-US" sz="1300" dirty="0"/>
              <a:t>(2B) 02B-mid-python = Python </a:t>
            </a:r>
            <a:r>
              <a:rPr lang="en-US" sz="1300" dirty="0" err="1"/>
              <a:t>Midtier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BACKEND</a:t>
            </a:r>
          </a:p>
          <a:p>
            <a:r>
              <a:rPr lang="en-US" sz="1300" dirty="0"/>
              <a:t>(4) 01A-be-sqlserver = SQL database scripts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C38312-1558-3CDD-6350-23087EB2EF75}"/>
              </a:ext>
            </a:extLst>
          </p:cNvPr>
          <p:cNvSpPr txBox="1"/>
          <p:nvPr/>
        </p:nvSpPr>
        <p:spPr>
          <a:xfrm>
            <a:off x="4296843" y="96464"/>
            <a:ext cx="22533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WEBPAGE</a:t>
            </a:r>
          </a:p>
          <a:p>
            <a:r>
              <a:rPr lang="en-US" sz="1400" dirty="0">
                <a:hlinkClick r:id="rId5"/>
              </a:rPr>
              <a:t>www.firefly-adventures.com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C62BBD-E8C0-F39F-0522-A706891FE28C}"/>
              </a:ext>
            </a:extLst>
          </p:cNvPr>
          <p:cNvSpPr/>
          <p:nvPr/>
        </p:nvSpPr>
        <p:spPr>
          <a:xfrm>
            <a:off x="5967602" y="3074390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09729F-7AAC-45D2-E9E3-EA7C4EAB0FD1}"/>
              </a:ext>
            </a:extLst>
          </p:cNvPr>
          <p:cNvSpPr/>
          <p:nvPr/>
        </p:nvSpPr>
        <p:spPr>
          <a:xfrm>
            <a:off x="5888965" y="3779101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1B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571DAD2-22B1-0461-8EA1-627D09680952}"/>
              </a:ext>
            </a:extLst>
          </p:cNvPr>
          <p:cNvSpPr/>
          <p:nvPr/>
        </p:nvSpPr>
        <p:spPr>
          <a:xfrm>
            <a:off x="7737499" y="3912747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642123-4A3C-9E60-5EAF-BAC9A12FD77C}"/>
              </a:ext>
            </a:extLst>
          </p:cNvPr>
          <p:cNvSpPr/>
          <p:nvPr/>
        </p:nvSpPr>
        <p:spPr>
          <a:xfrm>
            <a:off x="7242945" y="4681371"/>
            <a:ext cx="424171" cy="425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/>
              <a:t>2B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D84058-0E85-1B15-0C96-82CA6A791103}"/>
              </a:ext>
            </a:extLst>
          </p:cNvPr>
          <p:cNvSpPr txBox="1"/>
          <p:nvPr/>
        </p:nvSpPr>
        <p:spPr>
          <a:xfrm>
            <a:off x="65246" y="5399816"/>
            <a:ext cx="3775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GOOGLE CLOUD PLATFORM THREE TIER PROJECT:</a:t>
            </a:r>
          </a:p>
          <a:p>
            <a:r>
              <a:rPr lang="en-US" sz="1400" dirty="0"/>
              <a:t>https://console.cloud.google.com/home/dashboard?project=sincere-pen-411305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0350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2BB1A-DE67-EB0C-533D-1EBC64735487}"/>
              </a:ext>
            </a:extLst>
          </p:cNvPr>
          <p:cNvSpPr/>
          <p:nvPr/>
        </p:nvSpPr>
        <p:spPr>
          <a:xfrm>
            <a:off x="0" y="0"/>
            <a:ext cx="12192000" cy="567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3" name="Picture 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F1CF06CF-8CB4-7C3D-C2BB-F46FC414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14" y="1813909"/>
            <a:ext cx="1745179" cy="1745179"/>
          </a:xfrm>
          <a:prstGeom prst="rect">
            <a:avLst/>
          </a:prstGeom>
        </p:spPr>
      </p:pic>
      <p:pic>
        <p:nvPicPr>
          <p:cNvPr id="6" name="Picture 5" descr="A cartoon of a child&#10;&#10;Description automatically generated">
            <a:extLst>
              <a:ext uri="{FF2B5EF4-FFF2-40B4-BE49-F238E27FC236}">
                <a16:creationId xmlns:a16="http://schemas.microsoft.com/office/drawing/2014/main" id="{07CF1B3B-6650-1CDF-50C3-5B08C5252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0" y="1808433"/>
            <a:ext cx="1769958" cy="1769958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C21BD36-22B4-D4D4-F9E8-89FD8D2E1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95" y="4624815"/>
            <a:ext cx="1389727" cy="1565707"/>
          </a:xfrm>
          <a:prstGeom prst="rect">
            <a:avLst/>
          </a:prstGeom>
        </p:spPr>
      </p:pic>
      <p:pic>
        <p:nvPicPr>
          <p:cNvPr id="14" name="Picture 13" descr="A cartoon of a person smiling&#10;&#10;Description automatically generated">
            <a:extLst>
              <a:ext uri="{FF2B5EF4-FFF2-40B4-BE49-F238E27FC236}">
                <a16:creationId xmlns:a16="http://schemas.microsoft.com/office/drawing/2014/main" id="{B7C2886F-486E-E18F-03FE-BB2CE0F33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10" y="1783961"/>
            <a:ext cx="1389727" cy="1745180"/>
          </a:xfrm>
          <a:prstGeom prst="rect">
            <a:avLst/>
          </a:prstGeom>
        </p:spPr>
      </p:pic>
      <p:pic>
        <p:nvPicPr>
          <p:cNvPr id="16" name="Picture 15" descr="A person with glasses and mustache sitting on a chair&#10;&#10;Description automatically generated">
            <a:extLst>
              <a:ext uri="{FF2B5EF4-FFF2-40B4-BE49-F238E27FC236}">
                <a16:creationId xmlns:a16="http://schemas.microsoft.com/office/drawing/2014/main" id="{D37FFDDB-0A53-DAB1-49B8-C824BBB07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23" y="4628975"/>
            <a:ext cx="1579841" cy="1579841"/>
          </a:xfrm>
          <a:prstGeom prst="rect">
            <a:avLst/>
          </a:prstGeom>
        </p:spPr>
      </p:pic>
      <p:pic>
        <p:nvPicPr>
          <p:cNvPr id="19" name="Picture 18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71CF2906-6E27-A5E4-C595-8D561224C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17" y="1808432"/>
            <a:ext cx="1750656" cy="1750656"/>
          </a:xfrm>
          <a:prstGeom prst="rect">
            <a:avLst/>
          </a:prstGeom>
        </p:spPr>
      </p:pic>
      <p:pic>
        <p:nvPicPr>
          <p:cNvPr id="21" name="Picture 20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14AE266B-90E0-E005-454F-C2CBA64BC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7" y="4569948"/>
            <a:ext cx="1565707" cy="1565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50432B-C2C2-BF39-8A8D-3C8668FF8FB6}"/>
              </a:ext>
            </a:extLst>
          </p:cNvPr>
          <p:cNvSpPr txBox="1"/>
          <p:nvPr/>
        </p:nvSpPr>
        <p:spPr>
          <a:xfrm>
            <a:off x="3185024" y="3600339"/>
            <a:ext cx="253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Jonathon Gonzalez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0963E-B6D2-6BD5-A4B2-9C1525C08A83}"/>
              </a:ext>
            </a:extLst>
          </p:cNvPr>
          <p:cNvSpPr txBox="1"/>
          <p:nvPr/>
        </p:nvSpPr>
        <p:spPr>
          <a:xfrm>
            <a:off x="6636994" y="3652189"/>
            <a:ext cx="221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Abraham Ruelas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4D8087-EDE9-7095-29FA-7D1BA88C9A16}"/>
              </a:ext>
            </a:extLst>
          </p:cNvPr>
          <p:cNvSpPr txBox="1"/>
          <p:nvPr/>
        </p:nvSpPr>
        <p:spPr>
          <a:xfrm>
            <a:off x="9757754" y="3652189"/>
            <a:ext cx="2034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Sandy </a:t>
            </a:r>
            <a:r>
              <a:rPr lang="en-US" sz="2400" dirty="0" err="1"/>
              <a:t>Saevang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F6ABB5-1B2F-7F37-694C-B6FF9649F208}"/>
              </a:ext>
            </a:extLst>
          </p:cNvPr>
          <p:cNvSpPr txBox="1"/>
          <p:nvPr/>
        </p:nvSpPr>
        <p:spPr>
          <a:xfrm>
            <a:off x="1788297" y="6208816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Julian Smith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79B37-E32E-B35B-9395-21EF2A1A5240}"/>
              </a:ext>
            </a:extLst>
          </p:cNvPr>
          <p:cNvSpPr txBox="1"/>
          <p:nvPr/>
        </p:nvSpPr>
        <p:spPr>
          <a:xfrm>
            <a:off x="5070700" y="6208816"/>
            <a:ext cx="235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Thane Thompson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C0003C-936B-A329-AFEE-AE150F0CCA47}"/>
              </a:ext>
            </a:extLst>
          </p:cNvPr>
          <p:cNvSpPr txBox="1"/>
          <p:nvPr/>
        </p:nvSpPr>
        <p:spPr>
          <a:xfrm>
            <a:off x="9010213" y="6208816"/>
            <a:ext cx="185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William Wold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90010-81AE-B22B-A759-8DF1F2E8E0B1}"/>
              </a:ext>
            </a:extLst>
          </p:cNvPr>
          <p:cNvSpPr txBox="1"/>
          <p:nvPr/>
        </p:nvSpPr>
        <p:spPr>
          <a:xfrm>
            <a:off x="537377" y="3600339"/>
            <a:ext cx="1728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Jordin Camp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DAA63-0BF4-06F2-A571-B4148927529E}"/>
              </a:ext>
            </a:extLst>
          </p:cNvPr>
          <p:cNvSpPr txBox="1"/>
          <p:nvPr/>
        </p:nvSpPr>
        <p:spPr>
          <a:xfrm>
            <a:off x="4066757" y="-17508"/>
            <a:ext cx="3723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Thanks for Watching!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67DB6-D247-8C3E-82AD-67CF4BE3E506}"/>
              </a:ext>
            </a:extLst>
          </p:cNvPr>
          <p:cNvSpPr txBox="1"/>
          <p:nvPr/>
        </p:nvSpPr>
        <p:spPr>
          <a:xfrm>
            <a:off x="280237" y="759039"/>
            <a:ext cx="11565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Find Team Firefly members at www.firefly-adventures.com</a:t>
            </a:r>
          </a:p>
        </p:txBody>
      </p:sp>
    </p:spTree>
    <p:extLst>
      <p:ext uri="{BB962C8B-B14F-4D97-AF65-F5344CB8AC3E}">
        <p14:creationId xmlns:p14="http://schemas.microsoft.com/office/powerpoint/2010/main" val="370882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298</Words>
  <Application>Microsoft Office PowerPoint</Application>
  <PresentationFormat>Widescreen</PresentationFormat>
  <Paragraphs>93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Thane Thompson</dc:creator>
  <cp:lastModifiedBy>Thane Thompson</cp:lastModifiedBy>
  <cp:revision>20</cp:revision>
  <dcterms:created xsi:type="dcterms:W3CDTF">2024-01-13T17:30:41Z</dcterms:created>
  <dcterms:modified xsi:type="dcterms:W3CDTF">2024-02-01T02:17:05Z</dcterms:modified>
</cp:coreProperties>
</file>